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7" r:id="rId4"/>
    <p:sldId id="258" r:id="rId5"/>
    <p:sldId id="263" r:id="rId6"/>
    <p:sldId id="259" r:id="rId7"/>
    <p:sldId id="275" r:id="rId8"/>
    <p:sldId id="297" r:id="rId9"/>
    <p:sldId id="276" r:id="rId10"/>
    <p:sldId id="281" r:id="rId11"/>
    <p:sldId id="282" r:id="rId12"/>
    <p:sldId id="286" r:id="rId13"/>
    <p:sldId id="287" r:id="rId14"/>
    <p:sldId id="288" r:id="rId15"/>
    <p:sldId id="289" r:id="rId16"/>
    <p:sldId id="285" r:id="rId17"/>
    <p:sldId id="291" r:id="rId18"/>
    <p:sldId id="292" r:id="rId19"/>
  </p:sldIdLst>
  <p:sldSz cx="24382413" cy="13716000"/>
  <p:notesSz cx="6858000" cy="9144000"/>
  <p:defaultTextStyle>
    <a:defPPr>
      <a:defRPr lang="zh-CN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1" autoAdjust="0"/>
    <p:restoredTop sz="94660"/>
  </p:normalViewPr>
  <p:slideViewPr>
    <p:cSldViewPr snapToGrid="0">
      <p:cViewPr>
        <p:scale>
          <a:sx n="33" d="100"/>
          <a:sy n="33" d="100"/>
        </p:scale>
        <p:origin x="10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09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7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3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6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08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99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5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9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5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6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9E9C-C05C-4DCC-8D84-7C68AEF3E603}" type="datetimeFigureOut">
              <a:rPr lang="zh-CN" altLang="en-US" smtClean="0"/>
              <a:t>2016/1/4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sp>
        <p:nvSpPr>
          <p:cNvPr id="5" name="Subtitle 5"/>
          <p:cNvSpPr txBox="1">
            <a:spLocks/>
          </p:cNvSpPr>
          <p:nvPr/>
        </p:nvSpPr>
        <p:spPr>
          <a:xfrm>
            <a:off x="979805" y="12071050"/>
            <a:ext cx="12997451" cy="696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Segoe UI"/>
              </a:rPr>
              <a:t>如何给您的用户更好的阅读体验</a:t>
            </a:r>
            <a:endParaRPr lang="en-US" sz="4000" dirty="0">
              <a:solidFill>
                <a:schemeClr val="bg1"/>
              </a:solidFill>
              <a:latin typeface="幼圆" pitchFamily="49" charset="-122"/>
              <a:ea typeface="幼圆" pitchFamily="49" charset="-122"/>
              <a:cs typeface="Segoe UI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979806" y="8883712"/>
            <a:ext cx="16916308" cy="3108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0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新闻</a:t>
            </a:r>
            <a:r>
              <a:rPr lang="zh-CN" altLang="en-US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类</a:t>
            </a:r>
            <a:r>
              <a:rPr lang="en-US" altLang="zh-CN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/>
            </a:r>
            <a:br>
              <a:rPr lang="en-US" altLang="zh-CN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</a:br>
            <a:r>
              <a:rPr lang="en-US" sz="10000" dirty="0" smtClean="0">
                <a:solidFill>
                  <a:schemeClr val="bg1"/>
                </a:solidFill>
              </a:rPr>
              <a:t>Apps for Windows </a:t>
            </a:r>
            <a:r>
              <a:rPr lang="en-US" altLang="zh-CN" sz="10000" dirty="0" smtClean="0">
                <a:solidFill>
                  <a:schemeClr val="bg1"/>
                </a:solidFill>
              </a:rPr>
              <a:t>10</a:t>
            </a:r>
            <a:r>
              <a:rPr lang="en-US" sz="10000" dirty="0" smtClean="0">
                <a:solidFill>
                  <a:schemeClr val="bg1"/>
                </a:solidFill>
              </a:rPr>
              <a:t> 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444539" y="5977876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应用场景和</a:t>
            </a:r>
            <a:r>
              <a:rPr lang="en-US" altLang="zh-CN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W10</a:t>
            </a: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特性</a:t>
            </a:r>
            <a:endParaRPr lang="en-US" altLang="zh-CN" sz="8000" spc="-20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9444539" y="6908288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App </a:t>
            </a:r>
            <a:r>
              <a:rPr lang="en-US" altLang="zh-CN" sz="4000" spc="3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scenarios and W10 feature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6204948" y="636470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kumimoji="0" lang="en-US" sz="18000" b="0" i="0" u="none" strike="noStrike" kern="1200" cap="none" spc="-200" normalizeH="0" baseline="0" noProof="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跨</a:t>
            </a: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平台</a:t>
            </a: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通用</a:t>
            </a: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8386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Adaptive UI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03" y="3258388"/>
            <a:ext cx="4532720" cy="82733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22" y="3947191"/>
            <a:ext cx="4037630" cy="71780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44" y="1533807"/>
            <a:ext cx="21341824" cy="120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79806" y="6000437"/>
            <a:ext cx="7792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用户可以通过语音助手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查看最新</a:t>
            </a:r>
            <a:r>
              <a:rPr lang="zh-CN" altLang="en-US" sz="50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新闻</a:t>
            </a:r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语音助手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546036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Cortana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35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79806" y="2848676"/>
            <a:ext cx="11438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采用了横向滑动的 </a:t>
            </a:r>
            <a:r>
              <a:rPr lang="en-US" altLang="zh-CN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Hub </a:t>
            </a:r>
            <a:r>
              <a:rPr lang="en-US" altLang="zh-CN" sz="50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control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Hub</a:t>
            </a: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导航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546036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Hub control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9" name="Picture 1" descr="Win8PT_StoryBoards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754" y="3710450"/>
            <a:ext cx="17954611" cy="100836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77" y="4957050"/>
            <a:ext cx="52377958" cy="7147863"/>
          </a:xfrm>
          <a:prstGeom prst="rect">
            <a:avLst/>
          </a:prstGeom>
        </p:spPr>
      </p:pic>
      <p:pic>
        <p:nvPicPr>
          <p:cNvPr id="10" name="Picture 1" descr="Win8PT_StoryBoards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755" y="3710450"/>
            <a:ext cx="17954611" cy="100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通知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44868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Notification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100493" y="2973886"/>
            <a:ext cx="77928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用户可以通过通知查看最新</a:t>
            </a:r>
            <a:r>
              <a:rPr lang="zh-CN" altLang="en-US" sz="50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新闻</a:t>
            </a:r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推荐。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57" y="1112593"/>
            <a:ext cx="22358551" cy="125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79806" y="7855652"/>
            <a:ext cx="7792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用户可以通过磁贴查看最新新闻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动态磁贴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527748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Live tile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754" y="857"/>
            <a:ext cx="24380951" cy="137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9028" y="5977876"/>
            <a:ext cx="14997250" cy="1860824"/>
            <a:chOff x="6204948" y="5977876"/>
            <a:chExt cx="14997250" cy="1860824"/>
          </a:xfrm>
        </p:grpSpPr>
        <p:sp>
          <p:nvSpPr>
            <p:cNvPr id="4" name="Title 4"/>
            <p:cNvSpPr txBox="1">
              <a:spLocks/>
            </p:cNvSpPr>
            <p:nvPr/>
          </p:nvSpPr>
          <p:spPr>
            <a:xfrm>
              <a:off x="9444539" y="5977876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zh-CN" altLang="en-US" sz="8000" spc="-200" dirty="0">
                  <a:ln w="3175">
                    <a:noFill/>
                  </a:ln>
                  <a:solidFill>
                    <a:schemeClr val="tx2">
                      <a:lumMod val="7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charset="0"/>
                </a:rPr>
                <a:t>联系方式</a:t>
              </a:r>
              <a:endParaRPr lang="en-US" altLang="zh-CN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endParaRPr>
            </a:p>
          </p:txBody>
        </p:sp>
        <p:sp>
          <p:nvSpPr>
            <p:cNvPr id="5" name="Title 4"/>
            <p:cNvSpPr txBox="1">
              <a:spLocks/>
            </p:cNvSpPr>
            <p:nvPr/>
          </p:nvSpPr>
          <p:spPr>
            <a:xfrm>
              <a:off x="9444539" y="6908288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zh-CN" sz="4000" spc="300" dirty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Segoe UI Light" pitchFamily="34" charset="0"/>
                  <a:cs typeface="Arial" charset="0"/>
                </a:rPr>
                <a:t>Contact information</a:t>
              </a:r>
            </a:p>
          </p:txBody>
        </p:sp>
        <p:sp>
          <p:nvSpPr>
            <p:cNvPr id="7" name="Title 4"/>
            <p:cNvSpPr txBox="1">
              <a:spLocks/>
            </p:cNvSpPr>
            <p:nvPr/>
          </p:nvSpPr>
          <p:spPr>
            <a:xfrm>
              <a:off x="6204948" y="6364704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0" lang="en-US" sz="1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2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5746" y="7440657"/>
            <a:ext cx="12670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合作伙伴有设计或者技术上的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问题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可以</a:t>
            </a:r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</a:t>
            </a:r>
            <a:r>
              <a:rPr lang="en-US" altLang="zh-CN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WAA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团队。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25300" y="10167118"/>
            <a:ext cx="1327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联系方式</a:t>
            </a:r>
            <a:r>
              <a:rPr lang="en-US" altLang="zh-CN" sz="4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</a:t>
            </a:r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waa@microsoft.com</a:t>
            </a:r>
            <a:r>
              <a:rPr lang="en-US" altLang="zh-CN" sz="5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endParaRPr lang="zh-CN" altLang="en-US" sz="5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811" y="2547918"/>
            <a:ext cx="1840840" cy="37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8594" y="5751871"/>
            <a:ext cx="796641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0" dirty="0" smtClean="0">
                <a:solidFill>
                  <a:schemeClr val="accent1">
                    <a:lumMod val="75000"/>
                  </a:schemeClr>
                </a:solidFill>
              </a:rPr>
              <a:t>THANKES</a:t>
            </a:r>
            <a:endParaRPr lang="zh-CN" altLang="en-US" sz="1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6" y="581649"/>
            <a:ext cx="4251140" cy="9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477888" y="5977876"/>
            <a:ext cx="14657613" cy="1860824"/>
            <a:chOff x="8477888" y="5977876"/>
            <a:chExt cx="14657613" cy="1860824"/>
          </a:xfrm>
        </p:grpSpPr>
        <p:sp>
          <p:nvSpPr>
            <p:cNvPr id="4" name="Title 4"/>
            <p:cNvSpPr txBox="1">
              <a:spLocks/>
            </p:cNvSpPr>
            <p:nvPr/>
          </p:nvSpPr>
          <p:spPr>
            <a:xfrm>
              <a:off x="11377842" y="5977876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charset="0"/>
                </a:rPr>
                <a:t>应用描述</a:t>
              </a:r>
              <a:endParaRPr kumimoji="0" lang="en-US" sz="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endParaRPr>
            </a:p>
          </p:txBody>
        </p:sp>
        <p:sp>
          <p:nvSpPr>
            <p:cNvPr id="5" name="Title 4"/>
            <p:cNvSpPr txBox="1">
              <a:spLocks/>
            </p:cNvSpPr>
            <p:nvPr/>
          </p:nvSpPr>
          <p:spPr>
            <a:xfrm>
              <a:off x="11377842" y="6908288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zh-CN" sz="4000" spc="30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Segoe UI Light" pitchFamily="34" charset="0"/>
                  <a:cs typeface="Arial" charset="0"/>
                </a:rPr>
                <a:t>APP Description</a:t>
              </a:r>
              <a:endParaRPr kumimoji="0" lang="en-US" sz="4000" b="0" i="0" u="none" strike="noStrike" kern="1200" cap="none" spc="3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Arial" charset="0"/>
              </a:endParaRPr>
            </a:p>
          </p:txBody>
        </p:sp>
        <p:sp>
          <p:nvSpPr>
            <p:cNvPr id="7" name="Title 4"/>
            <p:cNvSpPr txBox="1">
              <a:spLocks/>
            </p:cNvSpPr>
            <p:nvPr/>
          </p:nvSpPr>
          <p:spPr>
            <a:xfrm>
              <a:off x="8477888" y="6364704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0" lang="en-US" sz="1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3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1214940" y="1474203"/>
            <a:ext cx="2492990" cy="1901699"/>
            <a:chOff x="979806" y="3067871"/>
            <a:chExt cx="2492990" cy="1901699"/>
          </a:xfrm>
        </p:grpSpPr>
        <p:sp>
          <p:nvSpPr>
            <p:cNvPr id="50" name="文本框 49"/>
            <p:cNvSpPr txBox="1"/>
            <p:nvPr/>
          </p:nvSpPr>
          <p:spPr>
            <a:xfrm>
              <a:off x="979806" y="432323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新闻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类应用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79806" y="3067871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定位：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214940" y="4871939"/>
            <a:ext cx="21814902" cy="784830"/>
            <a:chOff x="979806" y="5943098"/>
            <a:chExt cx="21814902" cy="784830"/>
          </a:xfrm>
        </p:grpSpPr>
        <p:sp>
          <p:nvSpPr>
            <p:cNvPr id="54" name="文本框 53"/>
            <p:cNvSpPr txBox="1"/>
            <p:nvPr/>
          </p:nvSpPr>
          <p:spPr>
            <a:xfrm>
              <a:off x="979806" y="5943098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流程：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895715" y="6046937"/>
              <a:ext cx="198989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以新闻应用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为基础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模板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。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应用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内容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分为首页、国际、国内、娱乐、科技、财经。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272248" y="7174204"/>
            <a:ext cx="19711873" cy="553998"/>
            <a:chOff x="3082834" y="7206131"/>
            <a:chExt cx="19711873" cy="553998"/>
          </a:xfrm>
        </p:grpSpPr>
        <p:sp>
          <p:nvSpPr>
            <p:cNvPr id="56" name="文本框 55"/>
            <p:cNvSpPr txBox="1"/>
            <p:nvPr/>
          </p:nvSpPr>
          <p:spPr>
            <a:xfrm>
              <a:off x="5669393" y="7206131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</a:t>
              </a:r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在</a:t>
              </a:r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这里查看各类最新最热的新闻头条。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365983" y="7206131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首页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3082834" y="7315200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272248" y="8496134"/>
            <a:ext cx="19711873" cy="553998"/>
            <a:chOff x="3082834" y="8640428"/>
            <a:chExt cx="19711873" cy="553998"/>
          </a:xfrm>
        </p:grpSpPr>
        <p:sp>
          <p:nvSpPr>
            <p:cNvPr id="58" name="文本框 57"/>
            <p:cNvSpPr txBox="1"/>
            <p:nvPr/>
          </p:nvSpPr>
          <p:spPr>
            <a:xfrm>
              <a:off x="5669393" y="8640428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用户可以在这里查看类型的新闻。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365983" y="8640428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二级页面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082834" y="8751463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272248" y="9818064"/>
            <a:ext cx="19711873" cy="553998"/>
            <a:chOff x="3082834" y="9613060"/>
            <a:chExt cx="19711873" cy="553998"/>
          </a:xfrm>
        </p:grpSpPr>
        <p:sp>
          <p:nvSpPr>
            <p:cNvPr id="60" name="文本框 59"/>
            <p:cNvSpPr txBox="1"/>
            <p:nvPr/>
          </p:nvSpPr>
          <p:spPr>
            <a:xfrm>
              <a:off x="5669393" y="9613060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用户可以在这里</a:t>
              </a:r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查看相关的新闻详情。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365983" y="9613060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详情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3082834" y="9731940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5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48" y="3835708"/>
            <a:ext cx="50373522" cy="85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二级页面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1" y="3339320"/>
            <a:ext cx="14382718" cy="1531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详情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37" y="3406042"/>
            <a:ext cx="14666323" cy="93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84" y="3845251"/>
            <a:ext cx="64745194" cy="88355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56" y="3845251"/>
            <a:ext cx="4970016" cy="88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二</a:t>
            </a: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级页面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76" y="3524865"/>
            <a:ext cx="16256000" cy="914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49" y="3524866"/>
            <a:ext cx="51435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5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详情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719" y="3525436"/>
            <a:ext cx="16253968" cy="9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1328</TotalTime>
  <Words>208</Words>
  <Application>Microsoft Office PowerPoint</Application>
  <PresentationFormat>自定义</PresentationFormat>
  <Paragraphs>58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Microsoft YaHei UI</vt:lpstr>
      <vt:lpstr>Microsoft YaHei UI Light</vt:lpstr>
      <vt:lpstr>宋体</vt:lpstr>
      <vt:lpstr>幼圆</vt:lpstr>
      <vt:lpstr>Arial</vt:lpstr>
      <vt:lpstr>Calibri</vt:lpstr>
      <vt:lpstr>Calibri Light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Meixuan Li (Bei Jing Shu Zi Bing Bao Xin)</dc:creator>
  <cp:lastModifiedBy>Meixuan Li (Bei Jing Shu Zi Bing Bao Xin)</cp:lastModifiedBy>
  <cp:revision>213</cp:revision>
  <dcterms:created xsi:type="dcterms:W3CDTF">2015-09-16T02:48:15Z</dcterms:created>
  <dcterms:modified xsi:type="dcterms:W3CDTF">2016-01-04T03:39:20Z</dcterms:modified>
</cp:coreProperties>
</file>